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Lst>
  <p:sldSz cy="6858000" cx="12192000"/>
  <p:notesSz cx="6797675" cy="9926625"/>
  <p:embeddedFontLst>
    <p:embeddedFont>
      <p:font typeface="Play"/>
      <p:regular r:id="rId11"/>
      <p:bold r:id="rId1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13" roundtripDataSignature="AMtx7micRVtiio8cFCLSrs2WXyLKAf5Je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font" Target="fonts/Play-regular.fntdata"/><Relationship Id="rId10" Type="http://schemas.openxmlformats.org/officeDocument/2006/relationships/slide" Target="slides/slide6.xml"/><Relationship Id="rId13" Type="http://customschemas.google.com/relationships/presentationmetadata" Target="metadata"/><Relationship Id="rId12" Type="http://schemas.openxmlformats.org/officeDocument/2006/relationships/font" Target="fonts/Play-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659" cy="498056"/>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50443" y="0"/>
            <a:ext cx="2945659" cy="498056"/>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9428584"/>
            <a:ext cx="2945659" cy="498055"/>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pt-B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6" name="Google Shape;86;p1: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2: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1" name="Google Shape;91;p2:notes"/>
          <p:cNvSpPr txBox="1"/>
          <p:nvPr>
            <p:ph idx="1" type="body"/>
          </p:nvPr>
        </p:nvSpPr>
        <p:spPr>
          <a:xfrm>
            <a:off x="679768" y="4777194"/>
            <a:ext cx="5438140" cy="3908614"/>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92" name="Google Shape;92;p2:notes"/>
          <p:cNvSpPr txBox="1"/>
          <p:nvPr>
            <p:ph idx="12" type="sldNum"/>
          </p:nvPr>
        </p:nvSpPr>
        <p:spPr>
          <a:xfrm>
            <a:off x="3850443" y="9428584"/>
            <a:ext cx="2945659" cy="498055"/>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pt-B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6" name="Shape 96"/>
        <p:cNvGrpSpPr/>
        <p:nvPr/>
      </p:nvGrpSpPr>
      <p:grpSpPr>
        <a:xfrm>
          <a:off x="0" y="0"/>
          <a:ext cx="0" cy="0"/>
          <a:chOff x="0" y="0"/>
          <a:chExt cx="0" cy="0"/>
        </a:xfrm>
      </p:grpSpPr>
      <p:sp>
        <p:nvSpPr>
          <p:cNvPr id="97" name="Google Shape;97;g1f3eeb886a1_0_8:notes"/>
          <p:cNvSpPr/>
          <p:nvPr>
            <p:ph idx="2" type="sldImg"/>
          </p:nvPr>
        </p:nvSpPr>
        <p:spPr>
          <a:xfrm>
            <a:off x="422275" y="1241425"/>
            <a:ext cx="59532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8" name="Google Shape;98;g1f3eeb886a1_0_8:notes"/>
          <p:cNvSpPr txBox="1"/>
          <p:nvPr>
            <p:ph idx="1" type="body"/>
          </p:nvPr>
        </p:nvSpPr>
        <p:spPr>
          <a:xfrm>
            <a:off x="679768" y="4777194"/>
            <a:ext cx="5438100" cy="390870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99" name="Google Shape;99;g1f3eeb886a1_0_8:notes"/>
          <p:cNvSpPr txBox="1"/>
          <p:nvPr>
            <p:ph idx="12" type="sldNum"/>
          </p:nvPr>
        </p:nvSpPr>
        <p:spPr>
          <a:xfrm>
            <a:off x="3850443" y="9428584"/>
            <a:ext cx="2945700" cy="4980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pt-B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p6: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5" name="Google Shape;105;p6: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8" name="Shape 108"/>
        <p:cNvGrpSpPr/>
        <p:nvPr/>
      </p:nvGrpSpPr>
      <p:grpSpPr>
        <a:xfrm>
          <a:off x="0" y="0"/>
          <a:ext cx="0" cy="0"/>
          <a:chOff x="0" y="0"/>
          <a:chExt cx="0" cy="0"/>
        </a:xfrm>
      </p:grpSpPr>
      <p:sp>
        <p:nvSpPr>
          <p:cNvPr id="109" name="Google Shape;109;g1f3eeb886a1_0_2:notes"/>
          <p:cNvSpPr/>
          <p:nvPr>
            <p:ph idx="2" type="sldImg"/>
          </p:nvPr>
        </p:nvSpPr>
        <p:spPr>
          <a:xfrm>
            <a:off x="422275" y="1241425"/>
            <a:ext cx="5953200" cy="33495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0" name="Google Shape;110;g1f3eeb886a1_0_2:notes"/>
          <p:cNvSpPr txBox="1"/>
          <p:nvPr>
            <p:ph idx="1" type="body"/>
          </p:nvPr>
        </p:nvSpPr>
        <p:spPr>
          <a:xfrm>
            <a:off x="679768" y="4777194"/>
            <a:ext cx="5438100" cy="3908700"/>
          </a:xfrm>
          <a:prstGeom prst="rect">
            <a:avLst/>
          </a:prstGeom>
          <a:noFill/>
          <a:ln>
            <a:noFill/>
          </a:ln>
        </p:spPr>
        <p:txBody>
          <a:bodyPr anchorCtr="0" anchor="t" bIns="45700" lIns="91425" spcFirstLastPara="1" rIns="91425" wrap="square" tIns="45700">
            <a:noAutofit/>
          </a:bodyPr>
          <a:lstStyle/>
          <a:p>
            <a:pPr indent="-228600" lvl="0" marL="457200" marR="0" rtl="0" algn="l">
              <a:lnSpc>
                <a:spcPct val="100000"/>
              </a:lnSpc>
              <a:spcBef>
                <a:spcPts val="0"/>
              </a:spcBef>
              <a:spcAft>
                <a:spcPts val="0"/>
              </a:spcAft>
              <a:buClr>
                <a:srgbClr val="000000"/>
              </a:buClr>
              <a:buSzPts val="1400"/>
              <a:buFont typeface="Arial"/>
              <a:buNone/>
            </a:pPr>
            <a:r>
              <a:t/>
            </a:r>
            <a:endParaRPr/>
          </a:p>
        </p:txBody>
      </p:sp>
      <p:sp>
        <p:nvSpPr>
          <p:cNvPr id="111" name="Google Shape;111;g1f3eeb886a1_0_2:notes"/>
          <p:cNvSpPr txBox="1"/>
          <p:nvPr>
            <p:ph idx="12" type="sldNum"/>
          </p:nvPr>
        </p:nvSpPr>
        <p:spPr>
          <a:xfrm>
            <a:off x="3850443" y="9428584"/>
            <a:ext cx="2945700" cy="498000"/>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pt-BR"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44:notes"/>
          <p:cNvSpPr txBox="1"/>
          <p:nvPr>
            <p:ph idx="1" type="body"/>
          </p:nvPr>
        </p:nvSpPr>
        <p:spPr>
          <a:xfrm>
            <a:off x="679768" y="4777194"/>
            <a:ext cx="5438140" cy="3908614"/>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7" name="Google Shape;117;p44:notes"/>
          <p:cNvSpPr/>
          <p:nvPr>
            <p:ph idx="2" type="sldImg"/>
          </p:nvPr>
        </p:nvSpPr>
        <p:spPr>
          <a:xfrm>
            <a:off x="422275" y="1241425"/>
            <a:ext cx="5953125" cy="334962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de Título" type="title">
  <p:cSld name="TITLE">
    <p:spTree>
      <p:nvGrpSpPr>
        <p:cNvPr id="15" name="Shape 15"/>
        <p:cNvGrpSpPr/>
        <p:nvPr/>
      </p:nvGrpSpPr>
      <p:grpSpPr>
        <a:xfrm>
          <a:off x="0" y="0"/>
          <a:ext cx="0" cy="0"/>
          <a:chOff x="0" y="0"/>
          <a:chExt cx="0" cy="0"/>
        </a:xfrm>
      </p:grpSpPr>
      <p:sp>
        <p:nvSpPr>
          <p:cNvPr id="16" name="Google Shape;16;p46"/>
          <p:cNvSpPr txBox="1"/>
          <p:nvPr>
            <p:ph type="ctrTitle"/>
          </p:nvPr>
        </p:nvSpPr>
        <p:spPr>
          <a:xfrm>
            <a:off x="914400" y="1122363"/>
            <a:ext cx="103632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46"/>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46"/>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46"/>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46"/>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omente Título" type="titleOnly">
  <p:cSld name="TITLE_ONLY">
    <p:spTree>
      <p:nvGrpSpPr>
        <p:cNvPr id="21" name="Shape 21"/>
        <p:cNvGrpSpPr/>
        <p:nvPr/>
      </p:nvGrpSpPr>
      <p:grpSpPr>
        <a:xfrm>
          <a:off x="0" y="0"/>
          <a:ext cx="0" cy="0"/>
          <a:chOff x="0" y="0"/>
          <a:chExt cx="0" cy="0"/>
        </a:xfrm>
      </p:grpSpPr>
      <p:sp>
        <p:nvSpPr>
          <p:cNvPr id="22" name="Google Shape;22;p47"/>
          <p:cNvSpPr txBox="1"/>
          <p:nvPr>
            <p:ph type="title"/>
          </p:nvPr>
        </p:nvSpPr>
        <p:spPr>
          <a:xfrm>
            <a:off x="838201" y="365128"/>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7"/>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7"/>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7"/>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beçalho da Seção" type="secHead">
  <p:cSld name="SECTION_HEADER">
    <p:spTree>
      <p:nvGrpSpPr>
        <p:cNvPr id="26" name="Shape 26"/>
        <p:cNvGrpSpPr/>
        <p:nvPr/>
      </p:nvGrpSpPr>
      <p:grpSpPr>
        <a:xfrm>
          <a:off x="0" y="0"/>
          <a:ext cx="0" cy="0"/>
          <a:chOff x="0" y="0"/>
          <a:chExt cx="0" cy="0"/>
        </a:xfrm>
      </p:grpSpPr>
      <p:sp>
        <p:nvSpPr>
          <p:cNvPr id="27" name="Google Shape;27;p48"/>
          <p:cNvSpPr txBox="1"/>
          <p:nvPr>
            <p:ph type="title"/>
          </p:nvPr>
        </p:nvSpPr>
        <p:spPr>
          <a:xfrm>
            <a:off x="831852" y="1709741"/>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Play"/>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8"/>
          <p:cNvSpPr txBox="1"/>
          <p:nvPr>
            <p:ph idx="1" type="body"/>
          </p:nvPr>
        </p:nvSpPr>
        <p:spPr>
          <a:xfrm>
            <a:off x="831852" y="4589466"/>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757575"/>
              </a:buClr>
              <a:buSzPts val="2400"/>
              <a:buNone/>
              <a:defRPr sz="2400">
                <a:solidFill>
                  <a:srgbClr val="757575"/>
                </a:solidFill>
              </a:defRPr>
            </a:lvl1pPr>
            <a:lvl2pPr indent="-228600" lvl="1" marL="914400" algn="l">
              <a:lnSpc>
                <a:spcPct val="90000"/>
              </a:lnSpc>
              <a:spcBef>
                <a:spcPts val="500"/>
              </a:spcBef>
              <a:spcAft>
                <a:spcPts val="0"/>
              </a:spcAft>
              <a:buClr>
                <a:srgbClr val="757575"/>
              </a:buClr>
              <a:buSzPts val="2000"/>
              <a:buNone/>
              <a:defRPr sz="2000">
                <a:solidFill>
                  <a:srgbClr val="757575"/>
                </a:solidFill>
              </a:defRPr>
            </a:lvl2pPr>
            <a:lvl3pPr indent="-228600" lvl="2" marL="1371600" algn="l">
              <a:lnSpc>
                <a:spcPct val="90000"/>
              </a:lnSpc>
              <a:spcBef>
                <a:spcPts val="500"/>
              </a:spcBef>
              <a:spcAft>
                <a:spcPts val="0"/>
              </a:spcAft>
              <a:buClr>
                <a:srgbClr val="757575"/>
              </a:buClr>
              <a:buSzPts val="1800"/>
              <a:buNone/>
              <a:defRPr sz="1800">
                <a:solidFill>
                  <a:srgbClr val="757575"/>
                </a:solidFill>
              </a:defRPr>
            </a:lvl3pPr>
            <a:lvl4pPr indent="-228600" lvl="3" marL="1828800" algn="l">
              <a:lnSpc>
                <a:spcPct val="90000"/>
              </a:lnSpc>
              <a:spcBef>
                <a:spcPts val="500"/>
              </a:spcBef>
              <a:spcAft>
                <a:spcPts val="0"/>
              </a:spcAft>
              <a:buClr>
                <a:srgbClr val="757575"/>
              </a:buClr>
              <a:buSzPts val="1600"/>
              <a:buNone/>
              <a:defRPr sz="1600">
                <a:solidFill>
                  <a:srgbClr val="757575"/>
                </a:solidFill>
              </a:defRPr>
            </a:lvl4pPr>
            <a:lvl5pPr indent="-228600" lvl="4" marL="2286000" algn="l">
              <a:lnSpc>
                <a:spcPct val="90000"/>
              </a:lnSpc>
              <a:spcBef>
                <a:spcPts val="500"/>
              </a:spcBef>
              <a:spcAft>
                <a:spcPts val="0"/>
              </a:spcAft>
              <a:buClr>
                <a:srgbClr val="757575"/>
              </a:buClr>
              <a:buSzPts val="1600"/>
              <a:buNone/>
              <a:defRPr sz="1600">
                <a:solidFill>
                  <a:srgbClr val="757575"/>
                </a:solidFill>
              </a:defRPr>
            </a:lvl5pPr>
            <a:lvl6pPr indent="-228600" lvl="5" marL="2743200" algn="l">
              <a:lnSpc>
                <a:spcPct val="90000"/>
              </a:lnSpc>
              <a:spcBef>
                <a:spcPts val="500"/>
              </a:spcBef>
              <a:spcAft>
                <a:spcPts val="0"/>
              </a:spcAft>
              <a:buClr>
                <a:srgbClr val="757575"/>
              </a:buClr>
              <a:buSzPts val="1600"/>
              <a:buNone/>
              <a:defRPr sz="1600">
                <a:solidFill>
                  <a:srgbClr val="757575"/>
                </a:solidFill>
              </a:defRPr>
            </a:lvl6pPr>
            <a:lvl7pPr indent="-228600" lvl="6" marL="3200400" algn="l">
              <a:lnSpc>
                <a:spcPct val="90000"/>
              </a:lnSpc>
              <a:spcBef>
                <a:spcPts val="500"/>
              </a:spcBef>
              <a:spcAft>
                <a:spcPts val="0"/>
              </a:spcAft>
              <a:buClr>
                <a:srgbClr val="757575"/>
              </a:buClr>
              <a:buSzPts val="1600"/>
              <a:buNone/>
              <a:defRPr sz="1600">
                <a:solidFill>
                  <a:srgbClr val="757575"/>
                </a:solidFill>
              </a:defRPr>
            </a:lvl7pPr>
            <a:lvl8pPr indent="-228600" lvl="7" marL="3657600" algn="l">
              <a:lnSpc>
                <a:spcPct val="90000"/>
              </a:lnSpc>
              <a:spcBef>
                <a:spcPts val="500"/>
              </a:spcBef>
              <a:spcAft>
                <a:spcPts val="0"/>
              </a:spcAft>
              <a:buClr>
                <a:srgbClr val="757575"/>
              </a:buClr>
              <a:buSzPts val="1600"/>
              <a:buNone/>
              <a:defRPr sz="1600">
                <a:solidFill>
                  <a:srgbClr val="757575"/>
                </a:solidFill>
              </a:defRPr>
            </a:lvl8pPr>
            <a:lvl9pPr indent="-228600" lvl="8" marL="4114800" algn="l">
              <a:lnSpc>
                <a:spcPct val="90000"/>
              </a:lnSpc>
              <a:spcBef>
                <a:spcPts val="500"/>
              </a:spcBef>
              <a:spcAft>
                <a:spcPts val="0"/>
              </a:spcAft>
              <a:buClr>
                <a:srgbClr val="757575"/>
              </a:buClr>
              <a:buSzPts val="1600"/>
              <a:buNone/>
              <a:defRPr sz="1600">
                <a:solidFill>
                  <a:srgbClr val="757575"/>
                </a:solidFill>
              </a:defRPr>
            </a:lvl9pPr>
          </a:lstStyle>
          <a:p/>
        </p:txBody>
      </p:sp>
      <p:sp>
        <p:nvSpPr>
          <p:cNvPr id="29" name="Google Shape;29;p48"/>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8"/>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8"/>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e Conteúdo" type="obj">
  <p:cSld name="OBJECT">
    <p:spTree>
      <p:nvGrpSpPr>
        <p:cNvPr id="32" name="Shape 32"/>
        <p:cNvGrpSpPr/>
        <p:nvPr/>
      </p:nvGrpSpPr>
      <p:grpSpPr>
        <a:xfrm>
          <a:off x="0" y="0"/>
          <a:ext cx="0" cy="0"/>
          <a:chOff x="0" y="0"/>
          <a:chExt cx="0" cy="0"/>
        </a:xfrm>
      </p:grpSpPr>
      <p:sp>
        <p:nvSpPr>
          <p:cNvPr id="33" name="Google Shape;33;p49"/>
          <p:cNvSpPr txBox="1"/>
          <p:nvPr>
            <p:ph type="title"/>
          </p:nvPr>
        </p:nvSpPr>
        <p:spPr>
          <a:xfrm>
            <a:off x="838201" y="365128"/>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4" name="Google Shape;34;p49"/>
          <p:cNvSpPr txBox="1"/>
          <p:nvPr>
            <p:ph idx="1" type="body"/>
          </p:nvPr>
        </p:nvSpPr>
        <p:spPr>
          <a:xfrm>
            <a:off x="838201"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5" name="Google Shape;35;p49"/>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49"/>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49"/>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m Branco" type="blank">
  <p:cSld name="BLANK">
    <p:spTree>
      <p:nvGrpSpPr>
        <p:cNvPr id="38" name="Shape 38"/>
        <p:cNvGrpSpPr/>
        <p:nvPr/>
      </p:nvGrpSpPr>
      <p:grpSpPr>
        <a:xfrm>
          <a:off x="0" y="0"/>
          <a:ext cx="0" cy="0"/>
          <a:chOff x="0" y="0"/>
          <a:chExt cx="0" cy="0"/>
        </a:xfrm>
      </p:grpSpPr>
      <p:sp>
        <p:nvSpPr>
          <p:cNvPr id="39" name="Google Shape;39;p53"/>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53"/>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53"/>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s Partes de Conteúdo" type="twoObj">
  <p:cSld name="TWO_OBJECTS">
    <p:spTree>
      <p:nvGrpSpPr>
        <p:cNvPr id="42" name="Shape 42"/>
        <p:cNvGrpSpPr/>
        <p:nvPr/>
      </p:nvGrpSpPr>
      <p:grpSpPr>
        <a:xfrm>
          <a:off x="0" y="0"/>
          <a:ext cx="0" cy="0"/>
          <a:chOff x="0" y="0"/>
          <a:chExt cx="0" cy="0"/>
        </a:xfrm>
      </p:grpSpPr>
      <p:sp>
        <p:nvSpPr>
          <p:cNvPr id="43" name="Google Shape;43;p54"/>
          <p:cNvSpPr txBox="1"/>
          <p:nvPr>
            <p:ph type="title"/>
          </p:nvPr>
        </p:nvSpPr>
        <p:spPr>
          <a:xfrm>
            <a:off x="838201" y="365128"/>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4"/>
          <p:cNvSpPr txBox="1"/>
          <p:nvPr>
            <p:ph idx="1" type="body"/>
          </p:nvPr>
        </p:nvSpPr>
        <p:spPr>
          <a:xfrm>
            <a:off x="838201"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54"/>
          <p:cNvSpPr txBox="1"/>
          <p:nvPr>
            <p:ph idx="2" type="body"/>
          </p:nvPr>
        </p:nvSpPr>
        <p:spPr>
          <a:xfrm>
            <a:off x="6172201"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54"/>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54"/>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54"/>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ação" type="twoTxTwoObj">
  <p:cSld name="TWO_OBJECTS_WITH_TEXT">
    <p:spTree>
      <p:nvGrpSpPr>
        <p:cNvPr id="49" name="Shape 49"/>
        <p:cNvGrpSpPr/>
        <p:nvPr/>
      </p:nvGrpSpPr>
      <p:grpSpPr>
        <a:xfrm>
          <a:off x="0" y="0"/>
          <a:ext cx="0" cy="0"/>
          <a:chOff x="0" y="0"/>
          <a:chExt cx="0" cy="0"/>
        </a:xfrm>
      </p:grpSpPr>
      <p:sp>
        <p:nvSpPr>
          <p:cNvPr id="50" name="Google Shape;50;p55"/>
          <p:cNvSpPr txBox="1"/>
          <p:nvPr>
            <p:ph type="title"/>
          </p:nvPr>
        </p:nvSpPr>
        <p:spPr>
          <a:xfrm>
            <a:off x="839789" y="365128"/>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55"/>
          <p:cNvSpPr txBox="1"/>
          <p:nvPr>
            <p:ph idx="1" type="body"/>
          </p:nvPr>
        </p:nvSpPr>
        <p:spPr>
          <a:xfrm>
            <a:off x="839790"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2" name="Google Shape;52;p55"/>
          <p:cNvSpPr txBox="1"/>
          <p:nvPr>
            <p:ph idx="2" type="body"/>
          </p:nvPr>
        </p:nvSpPr>
        <p:spPr>
          <a:xfrm>
            <a:off x="839790"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3" name="Google Shape;53;p55"/>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4" name="Google Shape;54;p55"/>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55"/>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55"/>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55"/>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údo com Legenda" type="objTx">
  <p:cSld name="OBJECT_WITH_CAPTION_TEXT">
    <p:spTree>
      <p:nvGrpSpPr>
        <p:cNvPr id="58" name="Shape 58"/>
        <p:cNvGrpSpPr/>
        <p:nvPr/>
      </p:nvGrpSpPr>
      <p:grpSpPr>
        <a:xfrm>
          <a:off x="0" y="0"/>
          <a:ext cx="0" cy="0"/>
          <a:chOff x="0" y="0"/>
          <a:chExt cx="0" cy="0"/>
        </a:xfrm>
      </p:grpSpPr>
      <p:sp>
        <p:nvSpPr>
          <p:cNvPr id="59" name="Google Shape;59;p56"/>
          <p:cNvSpPr txBox="1"/>
          <p:nvPr>
            <p:ph type="title"/>
          </p:nvPr>
        </p:nvSpPr>
        <p:spPr>
          <a:xfrm>
            <a:off x="839789" y="457200"/>
            <a:ext cx="393223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56"/>
          <p:cNvSpPr txBox="1"/>
          <p:nvPr>
            <p:ph idx="1" type="body"/>
          </p:nvPr>
        </p:nvSpPr>
        <p:spPr>
          <a:xfrm>
            <a:off x="5183188" y="987428"/>
            <a:ext cx="6172201"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56"/>
          <p:cNvSpPr txBox="1"/>
          <p:nvPr>
            <p:ph idx="2" type="body"/>
          </p:nvPr>
        </p:nvSpPr>
        <p:spPr>
          <a:xfrm>
            <a:off x="839789" y="2057400"/>
            <a:ext cx="393223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56"/>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56"/>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56"/>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magem com Legenda" type="picTx">
  <p:cSld name="PICTURE_WITH_CAPTION_TEXT">
    <p:spTree>
      <p:nvGrpSpPr>
        <p:cNvPr id="65" name="Shape 65"/>
        <p:cNvGrpSpPr/>
        <p:nvPr/>
      </p:nvGrpSpPr>
      <p:grpSpPr>
        <a:xfrm>
          <a:off x="0" y="0"/>
          <a:ext cx="0" cy="0"/>
          <a:chOff x="0" y="0"/>
          <a:chExt cx="0" cy="0"/>
        </a:xfrm>
      </p:grpSpPr>
      <p:sp>
        <p:nvSpPr>
          <p:cNvPr id="66" name="Google Shape;66;p57"/>
          <p:cNvSpPr txBox="1"/>
          <p:nvPr>
            <p:ph type="title"/>
          </p:nvPr>
        </p:nvSpPr>
        <p:spPr>
          <a:xfrm>
            <a:off x="839789" y="457200"/>
            <a:ext cx="3932238"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Play"/>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57"/>
          <p:cNvSpPr/>
          <p:nvPr>
            <p:ph idx="2" type="pic"/>
          </p:nvPr>
        </p:nvSpPr>
        <p:spPr>
          <a:xfrm>
            <a:off x="5183188" y="987428"/>
            <a:ext cx="6172201" cy="4873625"/>
          </a:xfrm>
          <a:prstGeom prst="rect">
            <a:avLst/>
          </a:prstGeom>
          <a:noFill/>
          <a:ln>
            <a:noFill/>
          </a:ln>
        </p:spPr>
      </p:sp>
      <p:sp>
        <p:nvSpPr>
          <p:cNvPr id="68" name="Google Shape;68;p57"/>
          <p:cNvSpPr txBox="1"/>
          <p:nvPr>
            <p:ph idx="1" type="body"/>
          </p:nvPr>
        </p:nvSpPr>
        <p:spPr>
          <a:xfrm>
            <a:off x="839789" y="2057400"/>
            <a:ext cx="3932238"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57"/>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57"/>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57"/>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ítulo e Texto Vertical" type="vertTx">
  <p:cSld name="VERTICAL_TEXT">
    <p:spTree>
      <p:nvGrpSpPr>
        <p:cNvPr id="72" name="Shape 72"/>
        <p:cNvGrpSpPr/>
        <p:nvPr/>
      </p:nvGrpSpPr>
      <p:grpSpPr>
        <a:xfrm>
          <a:off x="0" y="0"/>
          <a:ext cx="0" cy="0"/>
          <a:chOff x="0" y="0"/>
          <a:chExt cx="0" cy="0"/>
        </a:xfrm>
      </p:grpSpPr>
      <p:sp>
        <p:nvSpPr>
          <p:cNvPr id="73" name="Google Shape;73;p58"/>
          <p:cNvSpPr txBox="1"/>
          <p:nvPr>
            <p:ph type="title"/>
          </p:nvPr>
        </p:nvSpPr>
        <p:spPr>
          <a:xfrm>
            <a:off x="838201" y="365128"/>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58"/>
          <p:cNvSpPr txBox="1"/>
          <p:nvPr>
            <p:ph idx="1" type="body"/>
          </p:nvPr>
        </p:nvSpPr>
        <p:spPr>
          <a:xfrm rot="5400000">
            <a:off x="3920332"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58"/>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58"/>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58"/>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xto e Título Vertical" type="vertTitleAndTx">
  <p:cSld name="VERTICAL_TITLE_AND_VERTICAL_TEXT">
    <p:spTree>
      <p:nvGrpSpPr>
        <p:cNvPr id="78" name="Shape 78"/>
        <p:cNvGrpSpPr/>
        <p:nvPr/>
      </p:nvGrpSpPr>
      <p:grpSpPr>
        <a:xfrm>
          <a:off x="0" y="0"/>
          <a:ext cx="0" cy="0"/>
          <a:chOff x="0" y="0"/>
          <a:chExt cx="0" cy="0"/>
        </a:xfrm>
      </p:grpSpPr>
      <p:sp>
        <p:nvSpPr>
          <p:cNvPr id="79" name="Google Shape;79;p59"/>
          <p:cNvSpPr txBox="1"/>
          <p:nvPr>
            <p:ph type="title"/>
          </p:nvPr>
        </p:nvSpPr>
        <p:spPr>
          <a:xfrm rot="5400000">
            <a:off x="7133432"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59"/>
          <p:cNvSpPr txBox="1"/>
          <p:nvPr>
            <p:ph idx="1" type="body"/>
          </p:nvPr>
        </p:nvSpPr>
        <p:spPr>
          <a:xfrm rot="5400000">
            <a:off x="1799432"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59"/>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59"/>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3" name="Google Shape;83;p59"/>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algn="r">
              <a:lnSpc>
                <a:spcPct val="100000"/>
              </a:lnSpc>
              <a:spcBef>
                <a:spcPts val="0"/>
              </a:spcBef>
              <a:spcAft>
                <a:spcPts val="0"/>
              </a:spcAft>
              <a:buNone/>
              <a:defRPr/>
            </a:lvl1pPr>
            <a:lvl2pPr indent="0" lvl="1" marL="0" algn="r">
              <a:lnSpc>
                <a:spcPct val="100000"/>
              </a:lnSpc>
              <a:spcBef>
                <a:spcPts val="0"/>
              </a:spcBef>
              <a:spcAft>
                <a:spcPts val="0"/>
              </a:spcAft>
              <a:buNone/>
              <a:defRPr/>
            </a:lvl2pPr>
            <a:lvl3pPr indent="0" lvl="2" marL="0" algn="r">
              <a:lnSpc>
                <a:spcPct val="100000"/>
              </a:lnSpc>
              <a:spcBef>
                <a:spcPts val="0"/>
              </a:spcBef>
              <a:spcAft>
                <a:spcPts val="0"/>
              </a:spcAft>
              <a:buNone/>
              <a:defRPr/>
            </a:lvl3pPr>
            <a:lvl4pPr indent="0" lvl="3" marL="0" algn="r">
              <a:lnSpc>
                <a:spcPct val="100000"/>
              </a:lnSpc>
              <a:spcBef>
                <a:spcPts val="0"/>
              </a:spcBef>
              <a:spcAft>
                <a:spcPts val="0"/>
              </a:spcAft>
              <a:buNone/>
              <a:defRPr/>
            </a:lvl4pPr>
            <a:lvl5pPr indent="0" lvl="4" marL="0" algn="r">
              <a:lnSpc>
                <a:spcPct val="100000"/>
              </a:lnSpc>
              <a:spcBef>
                <a:spcPts val="0"/>
              </a:spcBef>
              <a:spcAft>
                <a:spcPts val="0"/>
              </a:spcAft>
              <a:buNone/>
              <a:defRPr/>
            </a:lvl5pPr>
            <a:lvl6pPr indent="0" lvl="5" marL="0" algn="r">
              <a:lnSpc>
                <a:spcPct val="100000"/>
              </a:lnSpc>
              <a:spcBef>
                <a:spcPts val="0"/>
              </a:spcBef>
              <a:spcAft>
                <a:spcPts val="0"/>
              </a:spcAft>
              <a:buNone/>
              <a:defRPr/>
            </a:lvl6pPr>
            <a:lvl7pPr indent="0" lvl="6" marL="0" algn="r">
              <a:lnSpc>
                <a:spcPct val="100000"/>
              </a:lnSpc>
              <a:spcBef>
                <a:spcPts val="0"/>
              </a:spcBef>
              <a:spcAft>
                <a:spcPts val="0"/>
              </a:spcAft>
              <a:buNone/>
              <a:defRPr/>
            </a:lvl7pPr>
            <a:lvl8pPr indent="0" lvl="7" marL="0" algn="r">
              <a:lnSpc>
                <a:spcPct val="100000"/>
              </a:lnSpc>
              <a:spcBef>
                <a:spcPts val="0"/>
              </a:spcBef>
              <a:spcAft>
                <a:spcPts val="0"/>
              </a:spcAft>
              <a:buNone/>
              <a:defRPr/>
            </a:lvl8pPr>
            <a:lvl9pPr indent="0" lvl="8" marL="0" algn="r">
              <a:lnSpc>
                <a:spcPct val="100000"/>
              </a:lnSpc>
              <a:spcBef>
                <a:spcPts val="0"/>
              </a:spcBef>
              <a:spcAft>
                <a:spcPts val="0"/>
              </a:spcAft>
              <a:buNone/>
              <a:defRPr/>
            </a:lvl9pPr>
          </a:lstStyle>
          <a:p>
            <a:pPr indent="0" lvl="0" marL="0" rtl="0" algn="r">
              <a:spcBef>
                <a:spcPts val="0"/>
              </a:spcBef>
              <a:spcAft>
                <a:spcPts val="0"/>
              </a:spcAft>
              <a:buNone/>
            </a:pPr>
            <a:fld id="{00000000-1234-1234-1234-123412341234}" type="slidenum">
              <a:rPr lang="pt-B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5"/>
          <p:cNvSpPr txBox="1"/>
          <p:nvPr>
            <p:ph type="title"/>
          </p:nvPr>
        </p:nvSpPr>
        <p:spPr>
          <a:xfrm>
            <a:off x="838201" y="365128"/>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Play"/>
              <a:buNone/>
              <a:defRPr b="0" i="0" sz="4400" u="none" cap="none" strike="noStrike">
                <a:solidFill>
                  <a:schemeClr val="dk1"/>
                </a:solidFill>
                <a:latin typeface="Play"/>
                <a:ea typeface="Play"/>
                <a:cs typeface="Play"/>
                <a:sym typeface="Pla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45"/>
          <p:cNvSpPr txBox="1"/>
          <p:nvPr>
            <p:ph idx="1" type="body"/>
          </p:nvPr>
        </p:nvSpPr>
        <p:spPr>
          <a:xfrm>
            <a:off x="838201"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45"/>
          <p:cNvSpPr txBox="1"/>
          <p:nvPr>
            <p:ph idx="10" type="dt"/>
          </p:nvPr>
        </p:nvSpPr>
        <p:spPr>
          <a:xfrm>
            <a:off x="838201" y="6356353"/>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13" name="Google Shape;13;p45"/>
          <p:cNvSpPr txBox="1"/>
          <p:nvPr>
            <p:ph idx="11" type="ftr"/>
          </p:nvPr>
        </p:nvSpPr>
        <p:spPr>
          <a:xfrm>
            <a:off x="4038601" y="6356353"/>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SzPts val="1400"/>
              <a:buNone/>
              <a:defRPr b="0" i="0" sz="1200" u="none" cap="none" strike="noStrike">
                <a:solidFill>
                  <a:srgbClr val="757575"/>
                </a:solidFill>
                <a:latin typeface="Arial"/>
                <a:ea typeface="Arial"/>
                <a:cs typeface="Arial"/>
                <a:sym typeface="Arial"/>
              </a:defRPr>
            </a:lvl1pPr>
            <a:lvl2pPr lvl="1"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1400" u="none" cap="none" strike="noStrike">
                <a:solidFill>
                  <a:srgbClr val="000000"/>
                </a:solidFill>
                <a:latin typeface="Arial"/>
                <a:ea typeface="Arial"/>
                <a:cs typeface="Arial"/>
                <a:sym typeface="Arial"/>
              </a:defRPr>
            </a:lvl9pPr>
          </a:lstStyle>
          <a:p/>
        </p:txBody>
      </p:sp>
      <p:sp>
        <p:nvSpPr>
          <p:cNvPr id="14" name="Google Shape;14;p45"/>
          <p:cNvSpPr txBox="1"/>
          <p:nvPr>
            <p:ph idx="12" type="sldNum"/>
          </p:nvPr>
        </p:nvSpPr>
        <p:spPr>
          <a:xfrm>
            <a:off x="8610601" y="6356353"/>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1pPr>
            <a:lvl2pPr indent="0" lvl="1"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2pPr>
            <a:lvl3pPr indent="0" lvl="2"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3pPr>
            <a:lvl4pPr indent="0" lvl="3"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4pPr>
            <a:lvl5pPr indent="0" lvl="4"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5pPr>
            <a:lvl6pPr indent="0" lvl="5"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6pPr>
            <a:lvl7pPr indent="0" lvl="6"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7pPr>
            <a:lvl8pPr indent="0" lvl="7"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8pPr>
            <a:lvl9pPr indent="0" lvl="8" marL="0" marR="0" rtl="0" algn="r">
              <a:lnSpc>
                <a:spcPct val="100000"/>
              </a:lnSpc>
              <a:spcBef>
                <a:spcPts val="0"/>
              </a:spcBef>
              <a:spcAft>
                <a:spcPts val="0"/>
              </a:spcAft>
              <a:buNone/>
              <a:defRPr b="0" i="0" sz="1200" u="none" cap="none" strike="noStrike">
                <a:solidFill>
                  <a:srgbClr val="757575"/>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pt-BR"/>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7" name="Shape 87"/>
        <p:cNvGrpSpPr/>
        <p:nvPr/>
      </p:nvGrpSpPr>
      <p:grpSpPr>
        <a:xfrm>
          <a:off x="0" y="0"/>
          <a:ext cx="0" cy="0"/>
          <a:chOff x="0" y="0"/>
          <a:chExt cx="0" cy="0"/>
        </a:xfrm>
      </p:grpSpPr>
      <p:sp>
        <p:nvSpPr>
          <p:cNvPr id="88" name="Google Shape;88;p1"/>
          <p:cNvSpPr txBox="1"/>
          <p:nvPr>
            <p:ph type="ctrTitle"/>
          </p:nvPr>
        </p:nvSpPr>
        <p:spPr>
          <a:xfrm>
            <a:off x="770106" y="2273301"/>
            <a:ext cx="10651787" cy="3378068"/>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lt1"/>
              </a:buClr>
              <a:buSzPts val="5000"/>
              <a:buFont typeface="Arial"/>
              <a:buNone/>
            </a:pPr>
            <a:r>
              <a:rPr b="1" lang="pt-BR" sz="5000">
                <a:solidFill>
                  <a:schemeClr val="lt1"/>
                </a:solidFill>
                <a:latin typeface="Arial"/>
                <a:ea typeface="Arial"/>
                <a:cs typeface="Arial"/>
                <a:sym typeface="Arial"/>
              </a:rPr>
              <a:t>Título</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93" name="Shape 93"/>
        <p:cNvGrpSpPr/>
        <p:nvPr/>
      </p:nvGrpSpPr>
      <p:grpSpPr>
        <a:xfrm>
          <a:off x="0" y="0"/>
          <a:ext cx="0" cy="0"/>
          <a:chOff x="0" y="0"/>
          <a:chExt cx="0" cy="0"/>
        </a:xfrm>
      </p:grpSpPr>
      <p:sp>
        <p:nvSpPr>
          <p:cNvPr id="94" name="Google Shape;94;p2"/>
          <p:cNvSpPr txBox="1"/>
          <p:nvPr>
            <p:ph type="title"/>
          </p:nvPr>
        </p:nvSpPr>
        <p:spPr>
          <a:xfrm>
            <a:off x="838200" y="249383"/>
            <a:ext cx="10515600" cy="76892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6FB8"/>
              </a:buClr>
              <a:buSzPts val="4000"/>
              <a:buFont typeface="Arial"/>
              <a:buNone/>
            </a:pPr>
            <a:r>
              <a:rPr b="1" lang="pt-BR" sz="4000">
                <a:solidFill>
                  <a:srgbClr val="006FB8"/>
                </a:solidFill>
                <a:latin typeface="Arial"/>
                <a:ea typeface="Arial"/>
                <a:cs typeface="Arial"/>
                <a:sym typeface="Arial"/>
              </a:rPr>
              <a:t>Subtítulo</a:t>
            </a:r>
            <a:endParaRPr/>
          </a:p>
        </p:txBody>
      </p:sp>
      <p:sp>
        <p:nvSpPr>
          <p:cNvPr id="95" name="Google Shape;95;p2"/>
          <p:cNvSpPr txBox="1"/>
          <p:nvPr/>
        </p:nvSpPr>
        <p:spPr>
          <a:xfrm>
            <a:off x="838200" y="1095522"/>
            <a:ext cx="10515600" cy="2602500"/>
          </a:xfrm>
          <a:prstGeom prst="rect">
            <a:avLst/>
          </a:prstGeom>
          <a:noFill/>
          <a:ln>
            <a:noFill/>
          </a:ln>
        </p:spPr>
        <p:txBody>
          <a:bodyPr anchorCtr="0" anchor="t" bIns="45700" lIns="91425" spcFirstLastPara="1" rIns="91425" wrap="square" tIns="45700">
            <a:spAutoFit/>
          </a:bodyPr>
          <a:lstStyle/>
          <a:p>
            <a:pPr indent="0" lvl="0" marL="0" marR="0" rtl="0" algn="l">
              <a:lnSpc>
                <a:spcPct val="106000"/>
              </a:lnSpc>
              <a:spcBef>
                <a:spcPts val="0"/>
              </a:spcBef>
              <a:spcAft>
                <a:spcPts val="0"/>
              </a:spcAft>
              <a:buNone/>
            </a:pPr>
            <a:r>
              <a:rPr b="1" i="0" lang="pt-BR" sz="1800" u="none" cap="none" strike="noStrike">
                <a:solidFill>
                  <a:srgbClr val="006FB8"/>
                </a:solidFill>
                <a:latin typeface="Arial"/>
                <a:ea typeface="Arial"/>
                <a:cs typeface="Arial"/>
                <a:sym typeface="Arial"/>
              </a:rPr>
              <a:t>1.  </a:t>
            </a:r>
            <a:r>
              <a:rPr lang="pt-BR" sz="1800">
                <a:solidFill>
                  <a:schemeClr val="dk1"/>
                </a:solidFill>
              </a:rPr>
              <a:t>Lorem ipsum</a:t>
            </a:r>
            <a:endParaRPr/>
          </a:p>
          <a:p>
            <a:pPr indent="0" lvl="0" marL="0" marR="0" rtl="0" algn="just">
              <a:lnSpc>
                <a:spcPct val="100000"/>
              </a:lnSpc>
              <a:spcBef>
                <a:spcPts val="800"/>
              </a:spcBef>
              <a:spcAft>
                <a:spcPts val="0"/>
              </a:spcAft>
              <a:buNone/>
            </a:pPr>
            <a:r>
              <a:rPr b="1" i="0" lang="pt-BR" sz="1800" u="none" cap="none" strike="noStrike">
                <a:solidFill>
                  <a:srgbClr val="006FB8"/>
                </a:solidFill>
                <a:latin typeface="Arial"/>
                <a:ea typeface="Arial"/>
                <a:cs typeface="Arial"/>
                <a:sym typeface="Arial"/>
              </a:rPr>
              <a:t>2.  </a:t>
            </a:r>
            <a:r>
              <a:rPr lang="pt-BR" sz="1800">
                <a:solidFill>
                  <a:schemeClr val="dk1"/>
                </a:solidFill>
              </a:rPr>
              <a:t>Lorem ispum</a:t>
            </a:r>
            <a:endParaRPr/>
          </a:p>
          <a:p>
            <a:pPr indent="0" lvl="0" marL="0" marR="0" rtl="0" algn="just">
              <a:lnSpc>
                <a:spcPct val="100000"/>
              </a:lnSpc>
              <a:spcBef>
                <a:spcPts val="800"/>
              </a:spcBef>
              <a:spcAft>
                <a:spcPts val="0"/>
              </a:spcAft>
              <a:buNone/>
            </a:pPr>
            <a:r>
              <a:rPr b="1" i="0" lang="pt-BR" sz="1800" u="none" cap="none" strike="noStrike">
                <a:solidFill>
                  <a:srgbClr val="006FB8"/>
                </a:solidFill>
                <a:latin typeface="Arial"/>
                <a:ea typeface="Arial"/>
                <a:cs typeface="Arial"/>
                <a:sym typeface="Arial"/>
              </a:rPr>
              <a:t>3.  </a:t>
            </a:r>
            <a:r>
              <a:rPr lang="pt-BR" sz="1800">
                <a:solidFill>
                  <a:schemeClr val="dk1"/>
                </a:solidFill>
              </a:rPr>
              <a:t>Lorem ipsum</a:t>
            </a:r>
            <a:endParaRPr/>
          </a:p>
          <a:p>
            <a:pPr indent="0" lvl="0" marL="0" marR="0" rtl="0" algn="just">
              <a:lnSpc>
                <a:spcPct val="100000"/>
              </a:lnSpc>
              <a:spcBef>
                <a:spcPts val="800"/>
              </a:spcBef>
              <a:spcAft>
                <a:spcPts val="0"/>
              </a:spcAft>
              <a:buNone/>
            </a:pPr>
            <a:r>
              <a:rPr b="1" i="0" lang="pt-BR" sz="1800" u="none" cap="none" strike="noStrike">
                <a:solidFill>
                  <a:srgbClr val="006FB8"/>
                </a:solidFill>
                <a:latin typeface="Arial"/>
                <a:ea typeface="Arial"/>
                <a:cs typeface="Arial"/>
                <a:sym typeface="Arial"/>
              </a:rPr>
              <a:t>4.  </a:t>
            </a:r>
            <a:r>
              <a:rPr lang="pt-BR" sz="1800">
                <a:solidFill>
                  <a:schemeClr val="dk1"/>
                </a:solidFill>
              </a:rPr>
              <a:t>Lorem ipsum</a:t>
            </a:r>
            <a:endParaRPr/>
          </a:p>
          <a:p>
            <a:pPr indent="0" lvl="0" marL="0" marR="0" rtl="0" algn="just">
              <a:lnSpc>
                <a:spcPct val="100000"/>
              </a:lnSpc>
              <a:spcBef>
                <a:spcPts val="800"/>
              </a:spcBef>
              <a:spcAft>
                <a:spcPts val="0"/>
              </a:spcAft>
              <a:buNone/>
            </a:pPr>
            <a:r>
              <a:rPr b="1" i="0" lang="pt-BR" sz="1800" u="none" cap="none" strike="noStrike">
                <a:solidFill>
                  <a:srgbClr val="006FB8"/>
                </a:solidFill>
                <a:latin typeface="Arial"/>
                <a:ea typeface="Arial"/>
                <a:cs typeface="Arial"/>
                <a:sym typeface="Arial"/>
              </a:rPr>
              <a:t>5.  </a:t>
            </a:r>
            <a:r>
              <a:rPr lang="pt-BR" sz="1800">
                <a:solidFill>
                  <a:schemeClr val="dk1"/>
                </a:solidFill>
              </a:rPr>
              <a:t>Lorem ispum</a:t>
            </a:r>
            <a:endParaRPr/>
          </a:p>
          <a:p>
            <a:pPr indent="0" lvl="0" marL="0" marR="0" rtl="0" algn="just">
              <a:lnSpc>
                <a:spcPct val="100000"/>
              </a:lnSpc>
              <a:spcBef>
                <a:spcPts val="800"/>
              </a:spcBef>
              <a:spcAft>
                <a:spcPts val="0"/>
              </a:spcAft>
              <a:buNone/>
            </a:pPr>
            <a:r>
              <a:t/>
            </a:r>
            <a:endParaRPr b="0" i="0" sz="1800" u="none" cap="none" strike="noStrike">
              <a:solidFill>
                <a:srgbClr val="000000"/>
              </a:solidFill>
              <a:latin typeface="Arial"/>
              <a:ea typeface="Arial"/>
              <a:cs typeface="Arial"/>
              <a:sym typeface="Arial"/>
            </a:endParaRPr>
          </a:p>
          <a:p>
            <a:pPr indent="-254000" lvl="0" marL="342900" marR="0" rtl="0" algn="just">
              <a:lnSpc>
                <a:spcPct val="100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0" name="Shape 100"/>
        <p:cNvGrpSpPr/>
        <p:nvPr/>
      </p:nvGrpSpPr>
      <p:grpSpPr>
        <a:xfrm>
          <a:off x="0" y="0"/>
          <a:ext cx="0" cy="0"/>
          <a:chOff x="0" y="0"/>
          <a:chExt cx="0" cy="0"/>
        </a:xfrm>
      </p:grpSpPr>
      <p:sp>
        <p:nvSpPr>
          <p:cNvPr id="101" name="Google Shape;101;g1f3eeb886a1_0_8"/>
          <p:cNvSpPr txBox="1"/>
          <p:nvPr>
            <p:ph type="title"/>
          </p:nvPr>
        </p:nvSpPr>
        <p:spPr>
          <a:xfrm>
            <a:off x="838200" y="249383"/>
            <a:ext cx="10515600" cy="768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6FB8"/>
              </a:buClr>
              <a:buSzPts val="4000"/>
              <a:buFont typeface="Arial"/>
              <a:buNone/>
            </a:pPr>
            <a:r>
              <a:rPr b="1" lang="pt-BR" sz="4000">
                <a:solidFill>
                  <a:srgbClr val="006FB8"/>
                </a:solidFill>
                <a:latin typeface="Arial"/>
                <a:ea typeface="Arial"/>
                <a:cs typeface="Arial"/>
                <a:sym typeface="Arial"/>
              </a:rPr>
              <a:t>Subtítulo</a:t>
            </a:r>
            <a:endParaRPr/>
          </a:p>
        </p:txBody>
      </p:sp>
      <p:sp>
        <p:nvSpPr>
          <p:cNvPr id="102" name="Google Shape;102;g1f3eeb886a1_0_8"/>
          <p:cNvSpPr txBox="1"/>
          <p:nvPr/>
        </p:nvSpPr>
        <p:spPr>
          <a:xfrm>
            <a:off x="838200" y="1095522"/>
            <a:ext cx="10515600" cy="1291500"/>
          </a:xfrm>
          <a:prstGeom prst="rect">
            <a:avLst/>
          </a:prstGeom>
          <a:noFill/>
          <a:ln>
            <a:noFill/>
          </a:ln>
        </p:spPr>
        <p:txBody>
          <a:bodyPr anchorCtr="0" anchor="t" bIns="45700" lIns="91425" spcFirstLastPara="1" rIns="91425" wrap="square" tIns="45700">
            <a:spAutoFit/>
          </a:bodyPr>
          <a:lstStyle/>
          <a:p>
            <a:pPr indent="0" lvl="0" marL="0" rtl="0" algn="l">
              <a:lnSpc>
                <a:spcPct val="106000"/>
              </a:lnSpc>
              <a:spcBef>
                <a:spcPts val="0"/>
              </a:spcBef>
              <a:spcAft>
                <a:spcPts val="0"/>
              </a:spcAft>
              <a:buNone/>
            </a:pPr>
            <a:r>
              <a:rPr lang="pt-BR" sz="1800">
                <a:solidFill>
                  <a:schemeClr val="dk1"/>
                </a:solidFill>
              </a:rPr>
              <a:t>Lorem ispum there are many variations of passages of Lorem Ipsum available, but the majority have suffered alteration in some form, by injected humour, or randomised words which don't look even slightly believable. </a:t>
            </a:r>
            <a:endParaRPr b="0" i="0" sz="1800" u="none" cap="none" strike="noStrike">
              <a:solidFill>
                <a:srgbClr val="000000"/>
              </a:solidFill>
              <a:latin typeface="Arial"/>
              <a:ea typeface="Arial"/>
              <a:cs typeface="Arial"/>
              <a:sym typeface="Arial"/>
            </a:endParaRPr>
          </a:p>
          <a:p>
            <a:pPr indent="-254000" lvl="0" marL="342900" marR="0" rtl="0" algn="just">
              <a:lnSpc>
                <a:spcPct val="100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06" name="Shape 106"/>
        <p:cNvGrpSpPr/>
        <p:nvPr/>
      </p:nvGrpSpPr>
      <p:grpSpPr>
        <a:xfrm>
          <a:off x="0" y="0"/>
          <a:ext cx="0" cy="0"/>
          <a:chOff x="0" y="0"/>
          <a:chExt cx="0" cy="0"/>
        </a:xfrm>
      </p:grpSpPr>
      <p:sp>
        <p:nvSpPr>
          <p:cNvPr id="107" name="Google Shape;107;p6"/>
          <p:cNvSpPr txBox="1"/>
          <p:nvPr>
            <p:ph type="title"/>
          </p:nvPr>
        </p:nvSpPr>
        <p:spPr>
          <a:xfrm>
            <a:off x="820882" y="2350514"/>
            <a:ext cx="10751127"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4000"/>
              <a:buFont typeface="Arial"/>
              <a:buNone/>
            </a:pPr>
            <a:r>
              <a:rPr b="1" lang="pt-BR" sz="4000">
                <a:solidFill>
                  <a:schemeClr val="lt1"/>
                </a:solidFill>
                <a:latin typeface="Arial"/>
                <a:ea typeface="Arial"/>
                <a:cs typeface="Arial"/>
                <a:sym typeface="Arial"/>
              </a:rPr>
              <a:t>Subtítulo</a:t>
            </a:r>
            <a:endParaRPr b="1" sz="4000">
              <a:solidFill>
                <a:schemeClr val="lt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2" name="Shape 112"/>
        <p:cNvGrpSpPr/>
        <p:nvPr/>
      </p:nvGrpSpPr>
      <p:grpSpPr>
        <a:xfrm>
          <a:off x="0" y="0"/>
          <a:ext cx="0" cy="0"/>
          <a:chOff x="0" y="0"/>
          <a:chExt cx="0" cy="0"/>
        </a:xfrm>
      </p:grpSpPr>
      <p:sp>
        <p:nvSpPr>
          <p:cNvPr id="113" name="Google Shape;113;g1f3eeb886a1_0_2"/>
          <p:cNvSpPr txBox="1"/>
          <p:nvPr>
            <p:ph type="title"/>
          </p:nvPr>
        </p:nvSpPr>
        <p:spPr>
          <a:xfrm>
            <a:off x="838200" y="249383"/>
            <a:ext cx="10515600" cy="7689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006FB8"/>
              </a:buClr>
              <a:buSzPts val="4000"/>
              <a:buFont typeface="Arial"/>
              <a:buNone/>
            </a:pPr>
            <a:r>
              <a:rPr b="1" lang="pt-BR" sz="4000">
                <a:solidFill>
                  <a:srgbClr val="006FB8"/>
                </a:solidFill>
                <a:latin typeface="Arial"/>
                <a:ea typeface="Arial"/>
                <a:cs typeface="Arial"/>
                <a:sym typeface="Arial"/>
              </a:rPr>
              <a:t>Subtítulo</a:t>
            </a:r>
            <a:endParaRPr/>
          </a:p>
        </p:txBody>
      </p:sp>
      <p:sp>
        <p:nvSpPr>
          <p:cNvPr id="114" name="Google Shape;114;g1f3eeb886a1_0_2"/>
          <p:cNvSpPr txBox="1"/>
          <p:nvPr/>
        </p:nvSpPr>
        <p:spPr>
          <a:xfrm>
            <a:off x="838200" y="1095522"/>
            <a:ext cx="10515600" cy="1291500"/>
          </a:xfrm>
          <a:prstGeom prst="rect">
            <a:avLst/>
          </a:prstGeom>
          <a:noFill/>
          <a:ln>
            <a:noFill/>
          </a:ln>
        </p:spPr>
        <p:txBody>
          <a:bodyPr anchorCtr="0" anchor="t" bIns="45700" lIns="91425" spcFirstLastPara="1" rIns="91425" wrap="square" tIns="45700">
            <a:spAutoFit/>
          </a:bodyPr>
          <a:lstStyle/>
          <a:p>
            <a:pPr indent="0" lvl="0" marL="0" rtl="0" algn="l">
              <a:lnSpc>
                <a:spcPct val="106000"/>
              </a:lnSpc>
              <a:spcBef>
                <a:spcPts val="0"/>
              </a:spcBef>
              <a:spcAft>
                <a:spcPts val="0"/>
              </a:spcAft>
              <a:buClr>
                <a:schemeClr val="dk1"/>
              </a:buClr>
              <a:buFont typeface="Arial"/>
              <a:buNone/>
            </a:pPr>
            <a:r>
              <a:rPr lang="pt-BR" sz="1800">
                <a:solidFill>
                  <a:schemeClr val="dk1"/>
                </a:solidFill>
              </a:rPr>
              <a:t>Lorem ispum there are many variations of passages of Lorem Ipsum available, but the majority have suffered alteration in some form, by injected humour, or randomised words which don't look even slightly believable. </a:t>
            </a:r>
            <a:endParaRPr b="0" i="0" sz="1800" u="none" cap="none" strike="noStrike">
              <a:solidFill>
                <a:srgbClr val="000000"/>
              </a:solidFill>
              <a:latin typeface="Arial"/>
              <a:ea typeface="Arial"/>
              <a:cs typeface="Arial"/>
              <a:sym typeface="Arial"/>
            </a:endParaRPr>
          </a:p>
          <a:p>
            <a:pPr indent="-254000" lvl="0" marL="342900" marR="0" rtl="0" algn="just">
              <a:lnSpc>
                <a:spcPct val="100000"/>
              </a:lnSpc>
              <a:spcBef>
                <a:spcPts val="8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18" name="Shape 118"/>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Tema do Office">
  <a:themeElements>
    <a:clrScheme name="Tema do 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Patricia Dias</dc:creator>
</cp:coreProperties>
</file>